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19" r:id="rId18"/>
    <p:sldId id="316" r:id="rId19"/>
    <p:sldId id="268" r:id="rId20"/>
    <p:sldId id="269" r:id="rId21"/>
    <p:sldId id="270" r:id="rId22"/>
    <p:sldId id="260" r:id="rId23"/>
    <p:sldId id="386" r:id="rId24"/>
    <p:sldId id="392" r:id="rId25"/>
    <p:sldId id="383" r:id="rId26"/>
    <p:sldId id="371" r:id="rId27"/>
    <p:sldId id="387" r:id="rId28"/>
    <p:sldId id="391" r:id="rId29"/>
    <p:sldId id="385" r:id="rId30"/>
    <p:sldId id="389" r:id="rId31"/>
    <p:sldId id="384" r:id="rId32"/>
    <p:sldId id="388" r:id="rId33"/>
    <p:sldId id="393" r:id="rId34"/>
    <p:sldId id="320" r:id="rId35"/>
    <p:sldId id="302" r:id="rId36"/>
    <p:sldId id="308" r:id="rId37"/>
    <p:sldId id="303" r:id="rId38"/>
    <p:sldId id="312" r:id="rId39"/>
    <p:sldId id="304" r:id="rId40"/>
    <p:sldId id="390" r:id="rId41"/>
    <p:sldId id="315" r:id="rId42"/>
    <p:sldId id="291" r:id="rId43"/>
    <p:sldId id="292" r:id="rId44"/>
    <p:sldId id="287" r:id="rId45"/>
    <p:sldId id="288" r:id="rId46"/>
    <p:sldId id="284" r:id="rId47"/>
    <p:sldId id="278" r:id="rId48"/>
    <p:sldId id="281" r:id="rId49"/>
    <p:sldId id="282" r:id="rId50"/>
    <p:sldId id="283" r:id="rId51"/>
    <p:sldId id="289" r:id="rId52"/>
    <p:sldId id="301" r:id="rId53"/>
    <p:sldId id="344" r:id="rId54"/>
    <p:sldId id="295" r:id="rId55"/>
    <p:sldId id="265" r:id="rId56"/>
    <p:sldId id="266" r:id="rId57"/>
    <p:sldId id="271" r:id="rId58"/>
    <p:sldId id="26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23"/>
    <p:restoredTop sz="86570"/>
  </p:normalViewPr>
  <p:slideViewPr>
    <p:cSldViewPr snapToGrid="0" snapToObjects="1">
      <p:cViewPr varScale="1">
        <p:scale>
          <a:sx n="128" d="100"/>
          <a:sy n="128"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53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r>
              <a:rPr lang="en-US" dirty="0"/>
              <a:t>v-bind </a:t>
            </a:r>
            <a:r>
              <a:rPr lang="en-US" dirty="0">
                <a:sym typeface="Wingdings" pitchFamily="2" charset="2"/>
              </a:rPr>
              <a:t> logo is </a:t>
            </a:r>
            <a:endParaRPr lang="en-US" dirty="0"/>
          </a:p>
          <a:p>
            <a:pPr marL="171450" indent="-171450">
              <a:buFontTx/>
              <a:buChar char="-"/>
            </a:pPr>
            <a:r>
              <a:rPr lang="en-US" dirty="0" err="1"/>
              <a:t>v-on:click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0" i="0" kern="1200" dirty="0">
                <a:solidFill>
                  <a:schemeClr val="tx1"/>
                </a:solidFill>
                <a:effectLst/>
                <a:latin typeface="+mn-lt"/>
                <a:ea typeface="+mn-ea"/>
                <a:cs typeface="+mn-cs"/>
              </a:rPr>
              <a:t>directive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with on-click event the function: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buNone/>
            </a:pPr>
            <a:endParaRPr lang="en-US" dirty="0"/>
          </a:p>
          <a:p>
            <a:pPr marL="0" indent="0">
              <a:buNone/>
            </a:pPr>
            <a:endParaRPr lang="en-US" b="1" dirty="0"/>
          </a:p>
          <a:p>
            <a:pPr marL="0" indent="0">
              <a:buNone/>
            </a:pPr>
            <a:r>
              <a:rPr lang="en-US" dirty="0" err="1"/>
              <a:t>tesla_models</a:t>
            </a:r>
            <a:r>
              <a:rPr lang="en-US" dirty="0"/>
              <a:t> =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r>
              <a:rPr lang="en-US" dirty="0"/>
              <a:t>What is </a:t>
            </a:r>
            <a:r>
              <a:rPr lang="en-US" dirty="0" err="1"/>
              <a:t>Vue</a:t>
            </a:r>
            <a:r>
              <a:rPr lang="en-US" dirty="0"/>
              <a:t>?</a:t>
            </a:r>
          </a:p>
          <a:p>
            <a:r>
              <a:rPr lang="en-US" dirty="0"/>
              <a:t>Virtual DOM</a:t>
            </a:r>
          </a:p>
          <a:p>
            <a:r>
              <a:rPr lang="en-US" dirty="0"/>
              <a:t>Component tree</a:t>
            </a:r>
          </a:p>
          <a:p>
            <a:r>
              <a:rPr lang="en-US" dirty="0"/>
              <a:t>Create a component</a:t>
            </a:r>
          </a:p>
          <a:p>
            <a:r>
              <a:rPr lang="en-US" dirty="0"/>
              <a:t>Databinding</a:t>
            </a:r>
          </a:p>
          <a:p>
            <a:r>
              <a:rPr lang="en-US" dirty="0"/>
              <a:t>2 way databinding</a:t>
            </a:r>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t>passing props to child components</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r>
              <a:rPr lang="en-US" b="1" dirty="0"/>
              <a:t>:</a:t>
            </a:r>
            <a:r>
              <a:rPr lang="en-US" b="1" dirty="0" err="1"/>
              <a:t>wheelsize</a:t>
            </a:r>
            <a:r>
              <a:rPr lang="en-US" b="1" dirty="0"/>
              <a:t> </a:t>
            </a:r>
            <a:r>
              <a:rPr lang="en-US" dirty="0"/>
              <a:t>= [19,20]</a:t>
            </a:r>
          </a:p>
          <a:p>
            <a:r>
              <a:rPr lang="en-US" b="1" dirty="0"/>
              <a:t>:speed </a:t>
            </a:r>
            <a:r>
              <a:rPr lang="en-US" dirty="0"/>
              <a:t>= [45,50,55,60,65,70]</a:t>
            </a:r>
          </a:p>
          <a:p>
            <a:endParaRPr lang="en-US" dirty="0"/>
          </a:p>
          <a:p>
            <a:r>
              <a:rPr lang="en-US" b="1" dirty="0"/>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2902227" y="1362940"/>
            <a:ext cx="5296920" cy="5479573"/>
          </a:xfrm>
        </p:spPr>
      </p:pic>
    </p:spTree>
    <p:extLst>
      <p:ext uri="{BB962C8B-B14F-4D97-AF65-F5344CB8AC3E}">
        <p14:creationId xmlns:p14="http://schemas.microsoft.com/office/powerpoint/2010/main" val="32015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tesla-</a:t>
            </a:r>
            <a:r>
              <a:rPr lang="en-US" b="1" dirty="0" err="1"/>
              <a:t>car.component</a:t>
            </a:r>
            <a:endParaRPr lang="en-US" b="1" dirty="0"/>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tesla-</a:t>
            </a:r>
            <a:r>
              <a:rPr lang="en-US" b="1" dirty="0" err="1"/>
              <a:t>stats.component</a:t>
            </a:r>
            <a:endParaRPr lang="en-US" b="1" dirty="0"/>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126975" cy="1477328"/>
          </a:xfrm>
          <a:prstGeom prst="rect">
            <a:avLst/>
          </a:prstGeom>
          <a:noFill/>
        </p:spPr>
        <p:txBody>
          <a:bodyPr wrap="square" rtlCol="0">
            <a:spAutoFit/>
          </a:bodyPr>
          <a:lstStyle/>
          <a:p>
            <a:r>
              <a:rPr lang="en-US" b="1" dirty="0"/>
              <a:t>v-for in :key</a:t>
            </a:r>
          </a:p>
          <a:p>
            <a:endParaRPr lang="en-US" dirty="0"/>
          </a:p>
          <a:p>
            <a:r>
              <a:rPr lang="en-US" b="1" dirty="0"/>
              <a:t>:class</a:t>
            </a:r>
          </a:p>
          <a:p>
            <a:endParaRPr lang="en-US" dirty="0"/>
          </a:p>
          <a:p>
            <a:r>
              <a:rPr lang="en-US" dirty="0"/>
              <a:t>|</a:t>
            </a:r>
            <a:r>
              <a:rPr lang="en-US" b="1" dirty="0"/>
              <a:t>  lowercase</a:t>
            </a:r>
          </a:p>
        </p:txBody>
      </p:sp>
    </p:spTree>
    <p:extLst>
      <p:ext uri="{BB962C8B-B14F-4D97-AF65-F5344CB8AC3E}">
        <p14:creationId xmlns:p14="http://schemas.microsoft.com/office/powerpoint/2010/main" val="3718050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2993193"/>
            <a:ext cx="11232291"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a:latin typeface="+mn-lt"/>
              </a:rPr>
              <a:t>Clone or download:</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	</a:t>
            </a:r>
            <a:r>
              <a:rPr lang="en-US" altLang="nl-NL" dirty="0">
                <a:solidFill>
                  <a:srgbClr val="C00000"/>
                </a:solidFill>
                <a:latin typeface="+mn-lt"/>
              </a:rPr>
              <a:t>https://</a:t>
            </a:r>
            <a:r>
              <a:rPr lang="en-US" altLang="nl-NL" dirty="0" err="1">
                <a:solidFill>
                  <a:srgbClr val="C00000"/>
                </a:solidFill>
                <a:latin typeface="+mn-lt"/>
              </a:rPr>
              <a:t>github.com</a:t>
            </a:r>
            <a:r>
              <a:rPr lang="en-US" altLang="nl-NL" dirty="0">
                <a:solidFill>
                  <a:srgbClr val="C00000"/>
                </a:solidFill>
                <a:latin typeface="+mn-lt"/>
              </a:rPr>
              <a:t>/petereijgermans11/workshop-</a:t>
            </a:r>
            <a:r>
              <a:rPr lang="en-US" altLang="nl-NL" dirty="0" err="1">
                <a:solidFill>
                  <a:srgbClr val="C00000"/>
                </a:solidFill>
                <a:latin typeface="+mn-lt"/>
              </a:rPr>
              <a:t>reactjs</a:t>
            </a:r>
            <a:r>
              <a:rPr lang="en-US" altLang="nl-NL" dirty="0">
                <a:solidFill>
                  <a:srgbClr val="C00000"/>
                </a:solidFill>
                <a:latin typeface="+mn-lt"/>
              </a:rPr>
              <a:t>-</a:t>
            </a:r>
            <a:r>
              <a:rPr lang="en-US" altLang="nl-NL" dirty="0" err="1">
                <a:solidFill>
                  <a:srgbClr val="C00000"/>
                </a:solidFill>
                <a:latin typeface="+mn-lt"/>
              </a:rPr>
              <a:t>vuejs</a:t>
            </a:r>
            <a:endParaRPr lang="en-US" altLang="nl-NL" b="1" dirty="0">
              <a:solidFill>
                <a:srgbClr val="C00000"/>
              </a:solidFill>
              <a:latin typeface="+mn-lt"/>
            </a:endParaRPr>
          </a:p>
          <a:p>
            <a:pPr marL="0" lvl="0" indent="0">
              <a:lnSpc>
                <a:spcPct val="100000"/>
              </a:lnSpc>
              <a:buNone/>
            </a:pPr>
            <a:endParaRPr lang="en-US" altLang="nl-NL" sz="2400" b="1" dirty="0">
              <a:latin typeface="+mn-lt"/>
            </a:endParaRPr>
          </a:p>
        </p:txBody>
      </p:sp>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t>v-model (2 way)</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buNone/>
            </a:pPr>
            <a:r>
              <a:rPr lang="en-US" dirty="0"/>
              <a:t>Components to be compatible with v-model:</a:t>
            </a:r>
          </a:p>
          <a:p>
            <a:pPr marL="0" indent="0">
              <a:buNone/>
            </a:pPr>
            <a:endParaRPr lang="en-US" dirty="0"/>
          </a:p>
          <a:p>
            <a:pPr marL="514350" indent="-514350">
              <a:buFont typeface="+mj-lt"/>
              <a:buAutoNum type="arabicPeriod"/>
            </a:pPr>
            <a:r>
              <a:rPr lang="en-US" dirty="0"/>
              <a:t> accept a </a:t>
            </a:r>
            <a:r>
              <a:rPr lang="en-US" b="1" dirty="0"/>
              <a:t>:value </a:t>
            </a:r>
            <a:r>
              <a:rPr lang="en-US" dirty="0"/>
              <a:t>property </a:t>
            </a:r>
          </a:p>
          <a:p>
            <a:pPr marL="514350" indent="-514350">
              <a:buFont typeface="+mj-lt"/>
              <a:buAutoNum type="arabicPeriod"/>
            </a:pPr>
            <a:endParaRPr lang="en-US" dirty="0"/>
          </a:p>
          <a:p>
            <a:pPr marL="514350" indent="-514350">
              <a:buFont typeface="+mj-lt"/>
              <a:buAutoNum type="arabicPeriod"/>
            </a:pPr>
            <a:r>
              <a:rPr lang="en-US" dirty="0"/>
              <a:t> and emit an </a:t>
            </a:r>
            <a:r>
              <a:rPr lang="en-US" b="1" dirty="0"/>
              <a:t>@input</a:t>
            </a:r>
            <a:r>
              <a:rPr lang="en-US" dirty="0"/>
              <a:t> event when the user changes the value</a:t>
            </a:r>
          </a:p>
        </p:txBody>
      </p:sp>
    </p:spTree>
    <p:extLst>
      <p:ext uri="{BB962C8B-B14F-4D97-AF65-F5344CB8AC3E}">
        <p14:creationId xmlns:p14="http://schemas.microsoft.com/office/powerpoint/2010/main" val="274745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t>v-model (2 way databinding)</a:t>
            </a:r>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Tree>
    <p:extLst>
      <p:ext uri="{BB962C8B-B14F-4D97-AF65-F5344CB8AC3E}">
        <p14:creationId xmlns:p14="http://schemas.microsoft.com/office/powerpoint/2010/main" val="57323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C00000"/>
                </a:solidFill>
              </a:rPr>
              <a:t>v-model</a:t>
            </a:r>
            <a:r>
              <a:rPr lang="en-US" b="1" dirty="0"/>
              <a:t> in tesla-</a:t>
            </a:r>
            <a:r>
              <a:rPr lang="en-US" b="1" dirty="0" err="1"/>
              <a:t>counter.component</a:t>
            </a:r>
            <a:r>
              <a:rPr lang="en-US" b="1" dirty="0"/>
              <a:t> </a:t>
            </a:r>
            <a:endParaRPr lang="en-US" dirty="0"/>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t>@click </a:t>
            </a:r>
          </a:p>
          <a:p>
            <a:endParaRPr lang="en-US" b="1" dirty="0"/>
          </a:p>
          <a:p>
            <a:r>
              <a:rPr lang="en-US" b="1" dirty="0" err="1"/>
              <a:t>kmhOrMph</a:t>
            </a:r>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t>this.$emit</a:t>
            </a:r>
            <a:r>
              <a:rPr lang="en-US" dirty="0"/>
              <a:t>('input', </a:t>
            </a:r>
            <a:r>
              <a:rPr lang="en-US" dirty="0" err="1"/>
              <a:t>this.</a:t>
            </a:r>
            <a:r>
              <a:rPr lang="en-US" b="1" dirty="0" err="1"/>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D603-C902-C84A-838F-4829DABEF3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6AA0852-ACE3-2C4F-87C6-9544E3241144}"/>
              </a:ext>
            </a:extLst>
          </p:cNvPr>
          <p:cNvSpPr>
            <a:spLocks noGrp="1"/>
          </p:cNvSpPr>
          <p:nvPr>
            <p:ph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469275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a:t>         ….</a:t>
            </a:r>
            <a:endParaRPr lang="en-US" sz="3600" dirty="0"/>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FFC00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a:t>logo</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10329</TotalTime>
  <Words>1072</Words>
  <Application>Microsoft Macintosh PowerPoint</Application>
  <PresentationFormat>Widescreen</PresentationFormat>
  <Paragraphs>324</Paragraphs>
  <Slides>58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vt:lpstr>
      <vt:lpstr>  Data service =&gt; TeslaBattery.service  </vt:lpstr>
      <vt:lpstr>Exercise: check TeslaBattery.service model</vt:lpstr>
      <vt:lpstr>Hints:</vt:lpstr>
      <vt:lpstr>PowerPoint Presentation</vt:lpstr>
      <vt:lpstr>passing props to child components</vt:lpstr>
      <vt:lpstr>PowerPoint Presentation</vt:lpstr>
      <vt:lpstr>passing props to child components</vt:lpstr>
      <vt:lpstr>props in tesla-car.component</vt:lpstr>
      <vt:lpstr>passing props to child components</vt:lpstr>
      <vt:lpstr>PowerPoint Presentation</vt:lpstr>
      <vt:lpstr>props in tesla-stats.component</vt:lpstr>
      <vt:lpstr>v-model (2 way)</vt:lpstr>
      <vt:lpstr>v-model (2 way databinding)</vt:lpstr>
      <vt:lpstr>v-model in tesla-counter.component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PowerPoint Presentation</vt:lpstr>
      <vt:lpstr>Emit events</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TODO</vt:lpstr>
      <vt:lpstr>What are the benefits of using these patterns?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99</cp:revision>
  <dcterms:created xsi:type="dcterms:W3CDTF">2018-10-28T14:47:35Z</dcterms:created>
  <dcterms:modified xsi:type="dcterms:W3CDTF">2018-11-26T22:58:19Z</dcterms:modified>
</cp:coreProperties>
</file>